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972" y="-564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0" y="0"/>
            <a:ext cx="6769099" cy="56165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9094" y="2784480"/>
            <a:ext cx="2888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28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全品</a:t>
            </a:r>
            <a:r>
              <a:rPr lang="en-US" altLang="ja-JP" sz="28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30-50%</a:t>
            </a:r>
            <a:r>
              <a:rPr lang="ja-JP" altLang="en-US" sz="28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引き</a:t>
            </a:r>
            <a:r>
              <a:rPr lang="en-US" altLang="ja-JP" sz="28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!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84350" y="919658"/>
            <a:ext cx="3525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25</a:t>
            </a:r>
            <a:r>
              <a:rPr kumimoji="1"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28</a:t>
            </a:r>
            <a:r>
              <a:rPr kumimoji="1"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83903" y="3619439"/>
            <a:ext cx="4715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アスクル洋品店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155353" y="4018818"/>
            <a:ext cx="42828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●03-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●営業時間：午後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28613" y="1584151"/>
            <a:ext cx="34163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半期に一度</a:t>
            </a:r>
            <a:endParaRPr lang="en-US" altLang="ja-JP" sz="3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夏の大感謝祭！</a:t>
            </a:r>
            <a:endParaRPr kumimoji="1" lang="ja-JP" altLang="en-US" sz="3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598" y="1405451"/>
            <a:ext cx="2180198" cy="205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2015-04-21T04:20:13Z</dcterms:created>
  <dcterms:modified xsi:type="dcterms:W3CDTF">2015-04-21T04:20:17Z</dcterms:modified>
</cp:coreProperties>
</file>